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29" autoAdjust="0"/>
    <p:restoredTop sz="94660"/>
  </p:normalViewPr>
  <p:slideViewPr>
    <p:cSldViewPr snapToGrid="0" snapToObjects="1">
      <p:cViewPr>
        <p:scale>
          <a:sx n="155" d="100"/>
          <a:sy n="155" d="100"/>
        </p:scale>
        <p:origin x="-2432" y="-9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Relationship Id="rId3" Type="http://schemas.openxmlformats.org/officeDocument/2006/relationships/image" Target="../media/image5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2129-F597-2348-A1DB-773D7CE11464}" type="datetimeFigureOut">
              <a:rPr lang="en-US" smtClean="0"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235C-115A-964D-BC8C-3902D3340273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6133" y="4309624"/>
            <a:ext cx="3454400" cy="508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50" y="1599783"/>
            <a:ext cx="3330488" cy="222463"/>
          </a:xfrm>
          <a:prstGeom prst="rect">
            <a:avLst/>
          </a:prstGeom>
        </p:spPr>
      </p:pic>
      <p:pic>
        <p:nvPicPr>
          <p:cNvPr id="2" name="Picture 1" descr="power_point_heade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488"/>
            <a:ext cx="9144000" cy="244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0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2129-F597-2348-A1DB-773D7CE11464}" type="datetimeFigureOut">
              <a:rPr lang="en-US" smtClean="0"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235C-115A-964D-BC8C-3902D3340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713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2129-F597-2348-A1DB-773D7CE11464}" type="datetimeFigureOut">
              <a:rPr lang="en-US" smtClean="0"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235C-115A-964D-BC8C-3902D3340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64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2129-F597-2348-A1DB-773D7CE11464}" type="datetimeFigureOut">
              <a:rPr lang="en-US" smtClean="0"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235C-115A-964D-BC8C-3902D334027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" y="1598577"/>
            <a:ext cx="3282950" cy="209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36133" y="4317818"/>
            <a:ext cx="3454400" cy="508000"/>
          </a:xfrm>
          <a:prstGeom prst="rect">
            <a:avLst/>
          </a:prstGeom>
        </p:spPr>
      </p:pic>
      <p:pic>
        <p:nvPicPr>
          <p:cNvPr id="11" name="Picture 10" descr="power_point_heade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9488"/>
            <a:ext cx="9144000" cy="2442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0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2129-F597-2348-A1DB-773D7CE11464}" type="datetimeFigureOut">
              <a:rPr lang="en-US" smtClean="0"/>
              <a:t>11/3/15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235C-115A-964D-BC8C-3902D3340273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 descr="W-Logo_Purpl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6342" y="5500309"/>
            <a:ext cx="994042" cy="671898"/>
          </a:xfrm>
          <a:prstGeom prst="rect">
            <a:avLst/>
          </a:prstGeom>
        </p:spPr>
      </p:pic>
      <p:pic>
        <p:nvPicPr>
          <p:cNvPr id="7" name="Picture 6" descr="camas_strip_Horizonta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62059"/>
            <a:ext cx="9160384" cy="40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88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2129-F597-2348-A1DB-773D7CE11464}" type="datetimeFigureOut">
              <a:rPr lang="en-US" smtClean="0"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235C-115A-964D-BC8C-3902D3340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27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2129-F597-2348-A1DB-773D7CE11464}" type="datetimeFigureOut">
              <a:rPr lang="en-US" smtClean="0"/>
              <a:t>11/3/15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235C-115A-964D-BC8C-3902D3340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508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2129-F597-2348-A1DB-773D7CE11464}" type="datetimeFigureOut">
              <a:rPr lang="en-US" smtClean="0"/>
              <a:t>11/3/15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235C-115A-964D-BC8C-3902D3340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01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2129-F597-2348-A1DB-773D7CE11464}" type="datetimeFigureOut">
              <a:rPr lang="en-US" smtClean="0"/>
              <a:t>11/3/15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235C-115A-964D-BC8C-3902D3340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55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2129-F597-2348-A1DB-773D7CE11464}" type="datetimeFigureOut">
              <a:rPr lang="en-US" smtClean="0"/>
              <a:t>11/3/15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235C-115A-964D-BC8C-3902D3340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55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2129-F597-2348-A1DB-773D7CE11464}" type="datetimeFigureOut">
              <a:rPr lang="en-US" smtClean="0"/>
              <a:t>11/3/15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235C-115A-964D-BC8C-3902D3340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2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A2129-F597-2348-A1DB-773D7CE11464}" type="datetimeFigureOut">
              <a:rPr lang="en-US" smtClean="0"/>
              <a:t>11/3/15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C235C-115A-964D-BC8C-3902D3340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045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EA2129-F597-2348-A1DB-773D7CE11464}" type="datetimeFigureOut">
              <a:rPr lang="en-US" smtClean="0"/>
              <a:t>11/3/15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C235C-115A-964D-BC8C-3902D3340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43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49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341563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  <a:t>TITLE</a:t>
            </a:r>
            <a:br>
              <a:rPr lang="en-US" sz="4000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en-US" sz="2800" dirty="0" smtClean="0">
                <a:solidFill>
                  <a:schemeClr val="bg1"/>
                </a:solidFill>
                <a:latin typeface="Arial"/>
                <a:cs typeface="Arial"/>
              </a:rPr>
              <a:t>subtitle</a:t>
            </a:r>
            <a:endParaRPr lang="en-US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062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87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>
</file>

<file path=ppt/theme/theme1.xml><?xml version="1.0" encoding="utf-8"?>
<a:theme xmlns:a="http://schemas.openxmlformats.org/drawingml/2006/main" name="Sustainability_brand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1</Words>
  <Application>Microsoft Macintosh PowerPoint</Application>
  <PresentationFormat>On-screen Show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Sustainability_brand</vt:lpstr>
      <vt:lpstr>TITLE subtitle</vt:lpstr>
      <vt:lpstr>PowerPoint Presentation</vt:lpstr>
    </vt:vector>
  </TitlesOfParts>
  <Company>University of Washington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 McRobbie</dc:creator>
  <cp:lastModifiedBy>Envdesgn</cp:lastModifiedBy>
  <cp:revision>18</cp:revision>
  <dcterms:created xsi:type="dcterms:W3CDTF">2013-01-04T23:32:20Z</dcterms:created>
  <dcterms:modified xsi:type="dcterms:W3CDTF">2015-11-03T18:06:46Z</dcterms:modified>
</cp:coreProperties>
</file>